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4" r:id="rId3"/>
    <p:sldId id="271" r:id="rId4"/>
    <p:sldId id="307" r:id="rId5"/>
    <p:sldId id="274" r:id="rId6"/>
    <p:sldId id="273" r:id="rId7"/>
    <p:sldId id="275" r:id="rId8"/>
    <p:sldId id="278" r:id="rId9"/>
    <p:sldId id="277" r:id="rId10"/>
    <p:sldId id="276" r:id="rId11"/>
    <p:sldId id="279" r:id="rId12"/>
    <p:sldId id="280" r:id="rId13"/>
    <p:sldId id="281" r:id="rId14"/>
    <p:sldId id="282" r:id="rId15"/>
    <p:sldId id="256" r:id="rId16"/>
    <p:sldId id="300" r:id="rId17"/>
    <p:sldId id="301" r:id="rId18"/>
    <p:sldId id="302" r:id="rId19"/>
    <p:sldId id="303" r:id="rId20"/>
    <p:sldId id="304" r:id="rId21"/>
    <p:sldId id="272" r:id="rId22"/>
    <p:sldId id="308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26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076590" y="2505670"/>
            <a:ext cx="6038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</a:rPr>
              <a:t>집근처</a:t>
            </a:r>
            <a:r>
              <a:rPr lang="ko-KR" altLang="en-US" sz="5400" dirty="0">
                <a:solidFill>
                  <a:schemeClr val="bg1"/>
                </a:solidFill>
              </a:rPr>
              <a:t> 전시회 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756-317E-4F42-AF88-B6D561E946B9}"/>
              </a:ext>
            </a:extLst>
          </p:cNvPr>
          <p:cNvSpPr txBox="1"/>
          <p:nvPr/>
        </p:nvSpPr>
        <p:spPr>
          <a:xfrm>
            <a:off x="182880" y="193040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새별의</a:t>
            </a:r>
            <a:r>
              <a:rPr lang="ko-KR" altLang="en-US" sz="1600" dirty="0">
                <a:solidFill>
                  <a:schemeClr val="bg1"/>
                </a:solidFill>
              </a:rPr>
              <a:t> 파워포인트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192278" y="3917911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메이킹챌린지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기 심화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조 어</a:t>
            </a:r>
            <a:r>
              <a:rPr lang="en-US" altLang="ko-KR" dirty="0">
                <a:solidFill>
                  <a:schemeClr val="bg1"/>
                </a:solidFill>
              </a:rPr>
              <a:t>E</a:t>
            </a:r>
            <a:r>
              <a:rPr lang="ko-KR" altLang="en-US" dirty="0">
                <a:solidFill>
                  <a:schemeClr val="bg1"/>
                </a:solidFill>
              </a:rPr>
              <a:t>없음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이충안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ko-KR" altLang="en-US" dirty="0" err="1">
                <a:solidFill>
                  <a:schemeClr val="bg1"/>
                </a:solidFill>
              </a:rPr>
              <a:t>조은진</a:t>
            </a:r>
            <a:r>
              <a:rPr lang="ko-KR" altLang="en-US" dirty="0">
                <a:solidFill>
                  <a:schemeClr val="bg1"/>
                </a:solidFill>
              </a:rPr>
              <a:t>  김윤식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소윤호</a:t>
            </a:r>
            <a:r>
              <a:rPr lang="ko-KR" altLang="en-US" dirty="0">
                <a:solidFill>
                  <a:schemeClr val="bg1"/>
                </a:solidFill>
              </a:rPr>
              <a:t>  최우진  김인애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66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표지 이미지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제목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기간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관람연령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가격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 상세정보 이미지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‘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인터파크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‘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사이트에서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크롤링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상세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페이지</a:t>
            </a: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r>
              <a:rPr lang="en-US" altLang="ko-KR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-</a:t>
            </a: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r>
              <a:rPr kumimoji="0" lang="ko-KR" altLang="en-US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상세내용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C18E94D-22F5-4234-BE49-83F46941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505" y="178096"/>
            <a:ext cx="5029200" cy="4711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1000EF-9059-42BF-BCEC-9F1F919CF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2449" y="166153"/>
            <a:ext cx="1097280" cy="6525694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96DA2CB-FF5C-4C0C-B507-28FDF19C47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17737" y="2186333"/>
            <a:ext cx="1773936" cy="69494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9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북마크를 누르면 북마크가 됨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.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로그인 안될 시 로그인 후 이용하라는 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alert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뜸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링크 복사 버튼 누르면 구매 링크 복사가 됨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버튼을 누르면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조회수 및 북마크 수가 박스 아래에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보여짐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602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상세페이지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-</a:t>
            </a: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북마크</a:t>
            </a: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,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링크복사</a:t>
            </a: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, 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조회수</a:t>
            </a:r>
            <a:r>
              <a:rPr lang="en-US" altLang="ko-KR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, 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북마크수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 박스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8DF1BC-AF1F-48B8-A942-4ABF0255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59" y="651441"/>
            <a:ext cx="5226609" cy="41249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D881AE-02A9-4974-89DE-56E4DC0073C0}"/>
              </a:ext>
            </a:extLst>
          </p:cNvPr>
          <p:cNvSpPr/>
          <p:nvPr/>
        </p:nvSpPr>
        <p:spPr>
          <a:xfrm>
            <a:off x="6884895" y="2524034"/>
            <a:ext cx="681318" cy="70326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62196F-F75C-4658-A031-189D37644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59" y="971082"/>
            <a:ext cx="5280396" cy="14803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6A14D5-E5EB-4EEE-8B40-CC58E9D07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7" y="2504707"/>
            <a:ext cx="5314239" cy="148039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33DAEBC-0790-4B3D-B9C1-84AB5999AE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7450" y="2767079"/>
            <a:ext cx="215496" cy="25044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274B2C-77EF-4953-B0CB-B47BD9F6B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70" y="682066"/>
            <a:ext cx="5270520" cy="41596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3EF82-B55E-44AD-BBCE-83A0A486ED87}"/>
              </a:ext>
            </a:extLst>
          </p:cNvPr>
          <p:cNvSpPr/>
          <p:nvPr/>
        </p:nvSpPr>
        <p:spPr>
          <a:xfrm>
            <a:off x="8748744" y="2660129"/>
            <a:ext cx="588683" cy="5847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C5DE3-5D2C-488B-AC28-29ECCFA98E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7017" y="2776817"/>
            <a:ext cx="311847" cy="332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4F5757-2480-4C9F-B2EC-9DAABAE2582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60" y="3357853"/>
            <a:ext cx="9416571" cy="91809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DB12B38-5585-4B69-AC81-90C9097C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21" y="651441"/>
            <a:ext cx="5226610" cy="41249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A227B1-5D08-4F6C-AEB0-185E5006B635}"/>
              </a:ext>
            </a:extLst>
          </p:cNvPr>
          <p:cNvSpPr/>
          <p:nvPr/>
        </p:nvSpPr>
        <p:spPr>
          <a:xfrm>
            <a:off x="10510938" y="2582701"/>
            <a:ext cx="681318" cy="64459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46F674DD-9B5C-4781-9D55-12C6CA06B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91" y="202934"/>
            <a:ext cx="5314692" cy="62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3660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예매하기 버튼을 누를 시 자동으로 구매 링크로 이동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1" y="4304743"/>
            <a:ext cx="527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상세페이지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-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예매하기 버튼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212A36-50E2-4C67-A520-BE92E183F8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36" y="3521259"/>
            <a:ext cx="6193535" cy="332257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4B88362-E4B1-4707-9A70-68A48B83C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65551"/>
            <a:ext cx="4295169" cy="33898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761752-63C7-4E65-8F6D-88B72F9D65C6}"/>
              </a:ext>
            </a:extLst>
          </p:cNvPr>
          <p:cNvSpPr/>
          <p:nvPr/>
        </p:nvSpPr>
        <p:spPr>
          <a:xfrm>
            <a:off x="5367528" y="2532887"/>
            <a:ext cx="4142231" cy="8259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0B999A1-6B16-4510-95D5-0DC82EF308E5}"/>
              </a:ext>
            </a:extLst>
          </p:cNvPr>
          <p:cNvCxnSpPr/>
          <p:nvPr/>
        </p:nvCxnSpPr>
        <p:spPr>
          <a:xfrm rot="16200000" flipH="1">
            <a:off x="7935327" y="3485961"/>
            <a:ext cx="677475" cy="423135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956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상세 이미지 아래에 함께 보면 좋은 전시들이 카드 형식으로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보여짐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같은 지역에 있는 전시들이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보여짐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551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상세페이지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-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함께 보면 좋은 전시들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518202D-481D-4844-94BF-CBB30FAC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/>
        </p:blipFill>
        <p:spPr>
          <a:xfrm>
            <a:off x="3501280" y="124727"/>
            <a:ext cx="8571848" cy="41800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1E2D608-3800-4BB0-BFE7-34AB8A0FF297}"/>
              </a:ext>
            </a:extLst>
          </p:cNvPr>
          <p:cNvSpPr/>
          <p:nvPr/>
        </p:nvSpPr>
        <p:spPr>
          <a:xfrm>
            <a:off x="4946904" y="1499876"/>
            <a:ext cx="4078223" cy="26743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8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956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&lt;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 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&gt;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 버튼 누르면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메인페이지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 기준 이전 게시글과 다음 게시글로 이동하게 됨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X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버튼 누르면 상세페이지창이 꺼짐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5191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상세페이지 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-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탑 버튼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2C3B082-3649-47AD-9947-87E6618B04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1474" y="764615"/>
            <a:ext cx="9543598" cy="1447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C56CD1-B623-43A1-8E73-FDD9F81832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82" y="2910259"/>
            <a:ext cx="6215470" cy="30365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6510C1-9347-413A-9F14-BFB37F751D9E}"/>
              </a:ext>
            </a:extLst>
          </p:cNvPr>
          <p:cNvSpPr/>
          <p:nvPr/>
        </p:nvSpPr>
        <p:spPr>
          <a:xfrm>
            <a:off x="6101941" y="598588"/>
            <a:ext cx="1502663" cy="70900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39615" y="4878889"/>
            <a:ext cx="5270520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회원가입  페이지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핸드폰 번호 입력 시</a:t>
            </a:r>
            <a:r>
              <a:rPr lang="en-US" altLang="ko-KR" sz="1600" spc="-150" dirty="0">
                <a:latin typeface="+mn-ea"/>
              </a:rPr>
              <a:t>,  </a:t>
            </a:r>
            <a:r>
              <a:rPr lang="ko-KR" altLang="en-US" sz="1600" spc="-150" dirty="0">
                <a:latin typeface="+mn-ea"/>
              </a:rPr>
              <a:t>자동으로 </a:t>
            </a:r>
            <a:r>
              <a:rPr lang="en-US" altLang="ko-KR" sz="1600" spc="-150" dirty="0">
                <a:latin typeface="바탕" panose="02030600000101010101" pitchFamily="18" charset="-127"/>
                <a:ea typeface="바탕" panose="02030600000101010101" pitchFamily="18" charset="-127"/>
              </a:rPr>
              <a:t>“-”</a:t>
            </a:r>
            <a:r>
              <a:rPr lang="en-US" altLang="ko-KR" sz="1600" spc="-150" dirty="0">
                <a:latin typeface="+mn-ea"/>
              </a:rPr>
              <a:t> </a:t>
            </a:r>
            <a:r>
              <a:rPr lang="ko-KR" altLang="en-US" sz="1600" spc="-150" dirty="0">
                <a:latin typeface="+mn-ea"/>
              </a:rPr>
              <a:t>들어가게 함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미 입력 및  아이디 중복 시 </a:t>
            </a:r>
            <a:r>
              <a:rPr lang="en-US" altLang="ko-KR" sz="1600" spc="-150" dirty="0">
                <a:latin typeface="+mn-ea"/>
              </a:rPr>
              <a:t>,  </a:t>
            </a:r>
            <a:r>
              <a:rPr lang="ko-KR" altLang="en-US" sz="1600" spc="-150" dirty="0">
                <a:latin typeface="+mn-ea"/>
              </a:rPr>
              <a:t>오류 메시지 발생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39615" y="4084357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회원가입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39615" y="47164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17BD33-0BD4-4D7A-B3DF-931F0A2058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85" y="47527"/>
            <a:ext cx="6392715" cy="3116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61C099-2391-4262-93AC-AA64C24DB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3102" y="3220122"/>
            <a:ext cx="5799283" cy="37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299009" y="5275142"/>
            <a:ext cx="5270520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로그인  페이지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미 입력 및 아이디</a:t>
            </a:r>
            <a:r>
              <a:rPr lang="en-US" altLang="ko-KR" sz="1600" spc="-150" dirty="0">
                <a:latin typeface="+mn-ea"/>
              </a:rPr>
              <a:t>/</a:t>
            </a:r>
            <a:r>
              <a:rPr lang="ko-KR" altLang="en-US" sz="1600" spc="-150" dirty="0">
                <a:latin typeface="+mn-ea"/>
              </a:rPr>
              <a:t>비밀번호 불일치시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에러 메시지 발생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로그인 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메인 페이지 버튼 바뀜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299009" y="4397339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299009" y="5112673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1703E7-4555-4751-A059-170B7F9E41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6" y="97067"/>
            <a:ext cx="6471685" cy="3154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D9D6CA-2067-425F-8062-6EF9E21D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0316" y="3422904"/>
            <a:ext cx="6471684" cy="34210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5F8E29-D0F3-4368-B30B-06AA9E9A0B13}"/>
              </a:ext>
            </a:extLst>
          </p:cNvPr>
          <p:cNvSpPr/>
          <p:nvPr/>
        </p:nvSpPr>
        <p:spPr>
          <a:xfrm>
            <a:off x="11076432" y="3486912"/>
            <a:ext cx="993648" cy="304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2597A4-7586-432F-9A51-583ABF2E6B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776" y="3449675"/>
            <a:ext cx="993648" cy="3330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A0C26E-A725-40BA-B0C3-4B15C336BFFF}"/>
              </a:ext>
            </a:extLst>
          </p:cNvPr>
          <p:cNvSpPr/>
          <p:nvPr/>
        </p:nvSpPr>
        <p:spPr>
          <a:xfrm>
            <a:off x="9259824" y="3477107"/>
            <a:ext cx="993648" cy="304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E20A8-1212-44B2-8BE5-56D56104DCF4}"/>
              </a:ext>
            </a:extLst>
          </p:cNvPr>
          <p:cNvCxnSpPr>
            <a:cxnSpLocks/>
          </p:cNvCxnSpPr>
          <p:nvPr/>
        </p:nvCxnSpPr>
        <p:spPr>
          <a:xfrm>
            <a:off x="10375392" y="3627120"/>
            <a:ext cx="5913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9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327904" y="5288592"/>
            <a:ext cx="5270520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아이디 찾기 페이지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미 입력 및  정보 불일치시</a:t>
            </a:r>
            <a:r>
              <a:rPr lang="en-US" altLang="ko-KR" sz="1600" spc="-150" dirty="0">
                <a:latin typeface="+mn-ea"/>
              </a:rPr>
              <a:t>,  </a:t>
            </a:r>
            <a:r>
              <a:rPr lang="ko-KR" altLang="en-US" sz="1600" spc="-150" dirty="0">
                <a:latin typeface="+mn-ea"/>
              </a:rPr>
              <a:t>오류 메시지 발생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정보 일치 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아이디 일부 공개 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327904" y="441078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아이디 찾기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327904" y="5126123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38F678-3412-4475-9E78-74C05F41F5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58" y="168441"/>
            <a:ext cx="6404142" cy="3122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155D32-3D2C-4CA0-AD7F-91516FD41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" t="7621" r="1687" b="3109"/>
          <a:stretch/>
        </p:blipFill>
        <p:spPr>
          <a:xfrm>
            <a:off x="5817796" y="3341075"/>
            <a:ext cx="6344265" cy="33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263923" y="5181790"/>
            <a:ext cx="5270520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아이디 찾기 페이지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미 입력 및  정보 불일치시</a:t>
            </a:r>
            <a:r>
              <a:rPr lang="en-US" altLang="ko-KR" sz="1600" spc="-150" dirty="0">
                <a:latin typeface="+mn-ea"/>
              </a:rPr>
              <a:t>,  </a:t>
            </a:r>
            <a:r>
              <a:rPr lang="ko-KR" altLang="en-US" sz="1600" spc="-150" dirty="0">
                <a:latin typeface="+mn-ea"/>
              </a:rPr>
              <a:t>오류 메시지 발생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정보 일치 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메일로 임시 비밀번호 발급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263923" y="4303987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비밀번호 찾기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263923" y="5019321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A51D203-825D-43C0-8829-7E99571EAF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6" y="295275"/>
            <a:ext cx="6471684" cy="2962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47A61D-EB52-41AF-AA01-7E5A30B2C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" t="7939" r="2385" b="3621"/>
          <a:stretch/>
        </p:blipFill>
        <p:spPr>
          <a:xfrm>
            <a:off x="5720316" y="3258093"/>
            <a:ext cx="6400399" cy="3350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E406FA-649A-4D12-9BE3-2199E8F13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4" r="49011" b="37277"/>
          <a:stretch/>
        </p:blipFill>
        <p:spPr>
          <a:xfrm>
            <a:off x="6229350" y="3332863"/>
            <a:ext cx="4759988" cy="28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377324" y="5236443"/>
            <a:ext cx="5270520" cy="1549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회원가입 시 입력한 정보 볼 수 있게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계정 정보 수정할 수 있도록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비밀번호 변경 가능하도록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회원탈퇴 </a:t>
            </a:r>
            <a:r>
              <a:rPr lang="en-US" altLang="ko-KR" sz="1600" spc="-150" dirty="0">
                <a:latin typeface="+mn-ea"/>
              </a:rPr>
              <a:t>/ </a:t>
            </a:r>
            <a:r>
              <a:rPr lang="ko-KR" altLang="en-US" sz="1600" spc="-150" dirty="0">
                <a:latin typeface="+mn-ea"/>
              </a:rPr>
              <a:t>로그아웃 기능 구현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377324" y="4358640"/>
            <a:ext cx="151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 profile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377324" y="5073974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73EB091-FD21-4C70-85C5-248291EB0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1" r="1018" b="2809"/>
          <a:stretch/>
        </p:blipFill>
        <p:spPr>
          <a:xfrm>
            <a:off x="2656242" y="0"/>
            <a:ext cx="9535758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4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개인별 담당분야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973627" y="1404142"/>
            <a:ext cx="1168400" cy="509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소윤호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383327" y="1404143"/>
            <a:ext cx="8242300" cy="509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 err="1"/>
              <a:t>프론트엔드</a:t>
            </a:r>
            <a:r>
              <a:rPr lang="ko-KR" altLang="en-US" dirty="0"/>
              <a:t> 기획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페이지</a:t>
            </a:r>
            <a:r>
              <a:rPr lang="en-US" altLang="ko-KR" dirty="0"/>
              <a:t> </a:t>
            </a:r>
            <a:r>
              <a:rPr lang="ko-KR" altLang="en-US" dirty="0"/>
              <a:t>프론트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14395" y="241228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655290" y="1899686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973627" y="2919479"/>
            <a:ext cx="1168400" cy="509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김인애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383327" y="2919480"/>
            <a:ext cx="8242300" cy="509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/>
              <a:t>상세페이지 </a:t>
            </a:r>
            <a:r>
              <a:rPr lang="en-US" altLang="ko-KR" dirty="0"/>
              <a:t>&amp; </a:t>
            </a:r>
            <a:r>
              <a:rPr lang="en-US" altLang="ko-KR" dirty="0" err="1"/>
              <a:t>Mypage</a:t>
            </a:r>
            <a:r>
              <a:rPr lang="en-US" altLang="ko-KR" dirty="0"/>
              <a:t> </a:t>
            </a:r>
            <a:r>
              <a:rPr lang="ko-KR" altLang="en-US" dirty="0"/>
              <a:t>프론트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973627" y="4552102"/>
            <a:ext cx="1168400" cy="509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김윤식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383327" y="4564764"/>
            <a:ext cx="8242300" cy="509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/>
              <a:t>AWS </a:t>
            </a:r>
            <a:r>
              <a:rPr lang="ko-KR" altLang="en-US" dirty="0"/>
              <a:t>서버 구동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페이지</a:t>
            </a:r>
            <a:r>
              <a:rPr lang="en-US" altLang="ko-KR" dirty="0"/>
              <a:t> </a:t>
            </a:r>
            <a:r>
              <a:rPr lang="ko-KR" altLang="en-US" dirty="0" err="1"/>
              <a:t>백앤드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160DD-BE49-4A67-9646-57578B2BB76F}"/>
              </a:ext>
            </a:extLst>
          </p:cNvPr>
          <p:cNvSpPr/>
          <p:nvPr/>
        </p:nvSpPr>
        <p:spPr>
          <a:xfrm>
            <a:off x="973627" y="2141700"/>
            <a:ext cx="1168400" cy="509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최우재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B5CF7-3EE6-4172-9784-554CAA3EA02F}"/>
              </a:ext>
            </a:extLst>
          </p:cNvPr>
          <p:cNvSpPr/>
          <p:nvPr/>
        </p:nvSpPr>
        <p:spPr>
          <a:xfrm>
            <a:off x="2383327" y="2141701"/>
            <a:ext cx="8242300" cy="509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/>
              <a:t>메인 페이지 </a:t>
            </a:r>
            <a:r>
              <a:rPr lang="en-US" altLang="ko-KR" dirty="0"/>
              <a:t>&amp; </a:t>
            </a:r>
            <a:r>
              <a:rPr lang="ko-KR" altLang="en-US" dirty="0"/>
              <a:t>지도 프론트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E3CBBD-B1E0-48CA-9A1F-EE69D75FDFC3}"/>
              </a:ext>
            </a:extLst>
          </p:cNvPr>
          <p:cNvSpPr/>
          <p:nvPr/>
        </p:nvSpPr>
        <p:spPr>
          <a:xfrm>
            <a:off x="973627" y="3706168"/>
            <a:ext cx="1168400" cy="509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조은진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26A3C4-C9FE-46FE-9F61-EAA5C5E5F0C1}"/>
              </a:ext>
            </a:extLst>
          </p:cNvPr>
          <p:cNvSpPr/>
          <p:nvPr/>
        </p:nvSpPr>
        <p:spPr>
          <a:xfrm>
            <a:off x="2383327" y="3742122"/>
            <a:ext cx="8242300" cy="509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/>
              <a:t>지도 </a:t>
            </a:r>
            <a:r>
              <a:rPr lang="en-US" altLang="ko-KR" dirty="0"/>
              <a:t>API, </a:t>
            </a:r>
            <a:r>
              <a:rPr lang="ko-KR" altLang="en-US" dirty="0"/>
              <a:t>메인 페이지 </a:t>
            </a:r>
            <a:r>
              <a:rPr lang="en-US" altLang="ko-KR" dirty="0"/>
              <a:t>&amp; </a:t>
            </a:r>
            <a:r>
              <a:rPr lang="ko-KR" altLang="en-US" dirty="0"/>
              <a:t>지도 </a:t>
            </a:r>
            <a:r>
              <a:rPr lang="ko-KR" altLang="en-US" dirty="0" err="1"/>
              <a:t>백앤드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79AB68-7A0B-48DE-8C22-59A316CD177F}"/>
              </a:ext>
            </a:extLst>
          </p:cNvPr>
          <p:cNvSpPr/>
          <p:nvPr/>
        </p:nvSpPr>
        <p:spPr>
          <a:xfrm>
            <a:off x="973627" y="5354513"/>
            <a:ext cx="1168400" cy="509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이충안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FBFCF9-6ACC-4E7C-BD76-391755B18D69}"/>
              </a:ext>
            </a:extLst>
          </p:cNvPr>
          <p:cNvSpPr/>
          <p:nvPr/>
        </p:nvSpPr>
        <p:spPr>
          <a:xfrm>
            <a:off x="2383327" y="5354514"/>
            <a:ext cx="8242300" cy="509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/>
              <a:t>전시회 </a:t>
            </a:r>
            <a:r>
              <a:rPr lang="en-US" altLang="ko-KR" dirty="0"/>
              <a:t>&amp; </a:t>
            </a:r>
            <a:r>
              <a:rPr lang="ko-KR" altLang="en-US" dirty="0"/>
              <a:t>위치 데이터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/>
              <a:t>상세페이지 </a:t>
            </a:r>
            <a:r>
              <a:rPr lang="en-US" altLang="ko-KR" dirty="0"/>
              <a:t>&amp; </a:t>
            </a:r>
            <a:r>
              <a:rPr lang="en-US" altLang="ko-KR" dirty="0" err="1"/>
              <a:t>Mypage</a:t>
            </a:r>
            <a:r>
              <a:rPr lang="en-US" altLang="ko-KR" dirty="0"/>
              <a:t> </a:t>
            </a:r>
            <a:r>
              <a:rPr lang="ko-KR" altLang="en-US" dirty="0" err="1"/>
              <a:t>백앤드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342022" y="5534639"/>
            <a:ext cx="5270520" cy="66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회원이 북마크에 추가한 전시회를 모아 볼 수 있음</a:t>
            </a:r>
            <a:endParaRPr lang="en-US" altLang="ko-KR" sz="16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전시회 클릭 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해당 전시회 상세페이지를 볼 수 있음</a:t>
            </a:r>
            <a:endParaRPr lang="en-US" altLang="ko-KR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342022" y="4656836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북마크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342022" y="537217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30BBEB-B9E3-4004-801A-2C9E8C8D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"/>
            <a:ext cx="6096000" cy="3468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94711C-BDFE-4D30-AE3C-B59840F1D7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83490"/>
            <a:ext cx="6112488" cy="32745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4912BB-FE65-44AF-B399-1538CE560963}"/>
              </a:ext>
            </a:extLst>
          </p:cNvPr>
          <p:cNvSpPr/>
          <p:nvPr/>
        </p:nvSpPr>
        <p:spPr>
          <a:xfrm>
            <a:off x="9472246" y="304800"/>
            <a:ext cx="826477" cy="139504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91227" y="29464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후기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 err="1">
                <a:solidFill>
                  <a:schemeClr val="bg1"/>
                </a:solidFill>
              </a:rPr>
              <a:t>느낀점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5091669"/>
            <a:chOff x="883920" y="1102360"/>
            <a:chExt cx="3586480" cy="588535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507763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조은진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5091667"/>
            <a:chOff x="883920" y="1102360"/>
            <a:chExt cx="3586480" cy="5781528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79"/>
              <a:ext cx="3586480" cy="4973809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김윤식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5079120"/>
            <a:chOff x="883920" y="1102360"/>
            <a:chExt cx="3586480" cy="5870845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5063125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이충안</a:t>
              </a: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511F6A-4DAD-41D2-9550-4CDF401879FF}"/>
              </a:ext>
            </a:extLst>
          </p:cNvPr>
          <p:cNvSpPr txBox="1"/>
          <p:nvPr/>
        </p:nvSpPr>
        <p:spPr>
          <a:xfrm>
            <a:off x="4721225" y="2894375"/>
            <a:ext cx="2749550" cy="2001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정말 얻어가는 게 많은 과정이었습니다. 실제 웹 개발자들의 개발 과정들을 알 수 있어 지금까지 배운 것들이 한곳에 모아지는 기분이었습니다. 특히 </a:t>
            </a:r>
            <a:r>
              <a:rPr lang="ko-KR" altLang="en-US" sz="1200" dirty="0" err="1"/>
              <a:t>백엔드</a:t>
            </a:r>
            <a:r>
              <a:rPr lang="ko-KR" altLang="en-US" sz="1200" dirty="0"/>
              <a:t> 부분을 </a:t>
            </a:r>
            <a:r>
              <a:rPr lang="ko-KR" altLang="en-US" sz="1200" dirty="0" err="1"/>
              <a:t>python으로</a:t>
            </a:r>
            <a:r>
              <a:rPr lang="ko-KR" altLang="en-US" sz="1200" dirty="0"/>
              <a:t> 다루며 서버에 올리는 과정에서 실제 웹을 개발했다는 것에 뿌듯했습니다.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01019-E25E-4FEF-A082-2ABD436A7221}"/>
              </a:ext>
            </a:extLst>
          </p:cNvPr>
          <p:cNvSpPr txBox="1"/>
          <p:nvPr/>
        </p:nvSpPr>
        <p:spPr>
          <a:xfrm>
            <a:off x="1052996" y="2894375"/>
            <a:ext cx="2749550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……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4537B-0D32-4554-9767-B041B6C33A92}"/>
              </a:ext>
            </a:extLst>
          </p:cNvPr>
          <p:cNvSpPr txBox="1"/>
          <p:nvPr/>
        </p:nvSpPr>
        <p:spPr>
          <a:xfrm>
            <a:off x="8323391" y="2894375"/>
            <a:ext cx="2749550" cy="117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코딩 </a:t>
            </a:r>
            <a:r>
              <a:rPr lang="ko-KR" altLang="en-US" sz="1200" dirty="0" err="1"/>
              <a:t>배운지도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달이 조금 넘었는데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 프로젝트를 통해 정말 많은 것을 배운 것 같습니다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사람과 같이 작업을 하면서</a:t>
            </a:r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91227" y="29464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후기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 err="1">
                <a:solidFill>
                  <a:schemeClr val="bg1"/>
                </a:solidFill>
              </a:rPr>
              <a:t>느낀점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5091669"/>
            <a:chOff x="883920" y="1102360"/>
            <a:chExt cx="3586480" cy="588535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507763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소윤호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5091667"/>
            <a:chOff x="883920" y="1102360"/>
            <a:chExt cx="3586480" cy="5781528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79"/>
              <a:ext cx="3586480" cy="4973809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최우재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5079120"/>
            <a:chOff x="883920" y="1102360"/>
            <a:chExt cx="3586480" cy="5870845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5063125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김인애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511F6A-4DAD-41D2-9550-4CDF401879FF}"/>
              </a:ext>
            </a:extLst>
          </p:cNvPr>
          <p:cNvSpPr txBox="1"/>
          <p:nvPr/>
        </p:nvSpPr>
        <p:spPr>
          <a:xfrm>
            <a:off x="4721225" y="2894375"/>
            <a:ext cx="2749550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01019-E25E-4FEF-A082-2ABD436A7221}"/>
              </a:ext>
            </a:extLst>
          </p:cNvPr>
          <p:cNvSpPr txBox="1"/>
          <p:nvPr/>
        </p:nvSpPr>
        <p:spPr>
          <a:xfrm>
            <a:off x="1052996" y="2894375"/>
            <a:ext cx="2749550" cy="2555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유효성 검사를 구현하면서 처음으로 </a:t>
            </a:r>
            <a:r>
              <a:rPr lang="ko-KR" altLang="en-US" sz="1200" dirty="0" err="1"/>
              <a:t>백엔드개발자</a:t>
            </a:r>
            <a:r>
              <a:rPr lang="ko-KR" altLang="en-US" sz="1200" dirty="0"/>
              <a:t> 분과 </a:t>
            </a:r>
            <a:r>
              <a:rPr lang="ko-KR" altLang="en-US" sz="1200" dirty="0" err="1"/>
              <a:t>페어링작업을</a:t>
            </a:r>
            <a:r>
              <a:rPr lang="ko-KR" altLang="en-US" sz="1200" dirty="0"/>
              <a:t> 같이 진행했는데 나름 </a:t>
            </a:r>
            <a:r>
              <a:rPr lang="ko-KR" altLang="en-US" sz="1200" dirty="0" err="1"/>
              <a:t>할만한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작업이였습니다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평소에 이런 </a:t>
            </a:r>
            <a:r>
              <a:rPr lang="en-US" altLang="ko-KR" sz="1200" dirty="0"/>
              <a:t>API </a:t>
            </a:r>
            <a:r>
              <a:rPr lang="ko-KR" altLang="en-US" sz="1200" dirty="0"/>
              <a:t>작업이 어떻게 진행되는지 과정이 </a:t>
            </a:r>
            <a:r>
              <a:rPr lang="ko-KR" altLang="en-US" sz="1200" dirty="0" err="1"/>
              <a:t>궁금했었는데</a:t>
            </a:r>
            <a:r>
              <a:rPr lang="ko-KR" altLang="en-US" sz="1200" dirty="0"/>
              <a:t> 이번에 직접 경험을 해봐서 좋았습니다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끝까지 함께 프로젝트를 완료한 팀원분들에게 고마운 마음이 듭니다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E2770-7C09-471F-A535-8418F3F3B05C}"/>
              </a:ext>
            </a:extLst>
          </p:cNvPr>
          <p:cNvSpPr txBox="1"/>
          <p:nvPr/>
        </p:nvSpPr>
        <p:spPr>
          <a:xfrm>
            <a:off x="8323391" y="2894375"/>
            <a:ext cx="2749550" cy="338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주라는 시간이 정말 촉박했습니다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촉박했기에 더 열심히 공부하고 더 빠르게 성장할 수 있었습니다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프론트엔드쪽은</a:t>
            </a:r>
            <a:r>
              <a:rPr lang="ko-KR" altLang="en-US" sz="1200" dirty="0"/>
              <a:t> 어느 정도 알고 있었지만 </a:t>
            </a:r>
            <a:r>
              <a:rPr lang="ko-KR" altLang="en-US" sz="1200" dirty="0" err="1"/>
              <a:t>백엔드나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aws</a:t>
            </a:r>
            <a:r>
              <a:rPr lang="en-US" altLang="ko-KR" sz="1200" dirty="0"/>
              <a:t> </a:t>
            </a:r>
            <a:r>
              <a:rPr lang="ko-KR" altLang="en-US" sz="1200" dirty="0"/>
              <a:t>배포는 잘 몰랐던 부분이라 많이 배웠습니다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튜터님과의</a:t>
            </a:r>
            <a:r>
              <a:rPr lang="ko-KR" altLang="en-US" sz="1200" dirty="0"/>
              <a:t> 멘토도 기술적인 부분에서나 취업관련해서 많은 것을 얻었고 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메이킹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하면서</a:t>
            </a:r>
            <a:r>
              <a:rPr lang="en-US" altLang="ko-KR" sz="1200" dirty="0"/>
              <a:t>, </a:t>
            </a:r>
            <a:r>
              <a:rPr lang="ko-KR" altLang="en-US" sz="1200" dirty="0"/>
              <a:t>팀 활동하면서 책임감을 갖게 되었고</a:t>
            </a:r>
            <a:r>
              <a:rPr lang="en-US" altLang="ko-KR" sz="1200" dirty="0"/>
              <a:t>, </a:t>
            </a:r>
            <a:r>
              <a:rPr lang="ko-KR" altLang="en-US" sz="1200" dirty="0"/>
              <a:t>좋은 경험이었습니다</a:t>
            </a:r>
            <a:r>
              <a:rPr lang="en-US" altLang="ko-KR" sz="1200" dirty="0"/>
              <a:t>. 2</a:t>
            </a:r>
            <a:r>
              <a:rPr lang="ko-KR" altLang="en-US" sz="1200" dirty="0"/>
              <a:t>주 동안 고생해주신 팀원들에게 모두 감사합니다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13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초기 기획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B73DAB-CA6E-4947-8276-E239C7FE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8" y="832829"/>
            <a:ext cx="12058364" cy="5674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12AE56-F2AC-4352-AD26-F6AE72E813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384" y="272286"/>
            <a:ext cx="4487376" cy="6295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90253A-6EE4-4114-B207-19114B9123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8" y="272287"/>
            <a:ext cx="4365646" cy="58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528765" y="3583489"/>
            <a:ext cx="5270520" cy="95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카테고리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지도 검색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현재 위치 검색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전시회 카드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 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528765" y="270568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메인페이지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ea typeface="+mj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9EAC354-7747-428B-96FB-77825FF2CE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17" y="-7980"/>
            <a:ext cx="3901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7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B80F313-92A1-46F1-ACD5-BF09D451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-18635"/>
            <a:ext cx="10941627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F26826-EA15-4C87-85B2-5366209D2E5E}"/>
              </a:ext>
            </a:extLst>
          </p:cNvPr>
          <p:cNvSpPr/>
          <p:nvPr/>
        </p:nvSpPr>
        <p:spPr>
          <a:xfrm>
            <a:off x="1133061" y="18635"/>
            <a:ext cx="1490869" cy="28823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5D900-F556-4A9F-93E1-96266D702967}"/>
              </a:ext>
            </a:extLst>
          </p:cNvPr>
          <p:cNvSpPr/>
          <p:nvPr/>
        </p:nvSpPr>
        <p:spPr>
          <a:xfrm>
            <a:off x="2909682" y="3237255"/>
            <a:ext cx="8044070" cy="343976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571D9E-D930-49CA-896D-A7FBE8EF39D5}"/>
              </a:ext>
            </a:extLst>
          </p:cNvPr>
          <p:cNvSpPr/>
          <p:nvPr/>
        </p:nvSpPr>
        <p:spPr>
          <a:xfrm>
            <a:off x="2909681" y="27746"/>
            <a:ext cx="8044070" cy="316312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95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카테고리 옆 점 </a:t>
            </a:r>
            <a:r>
              <a:rPr kumimoji="0" lang="ko-KR" altLang="en-US" sz="16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세개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 부분을 누르면 팝업창이 뜸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원하는 카테고리만 클릭해서 고르고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‘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다 했어요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’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 버튼 누르기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원하는 카테고리만 보여줌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메인페이지</a:t>
            </a: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r>
              <a:rPr lang="en-US" altLang="ko-KR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-</a:t>
            </a: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r>
              <a:rPr kumimoji="0" lang="ko-KR" altLang="en-US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카테고리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E5E80E9-6FE5-4918-8809-733A20DD8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38" y="196568"/>
            <a:ext cx="8480878" cy="4138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90C4B1-3316-4FCF-A8BA-A0ED9D00CF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4953" y="338327"/>
            <a:ext cx="5191551" cy="3945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982C49-8A27-4A24-8A3C-EEA38C357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76" y="512064"/>
            <a:ext cx="3517900" cy="340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F3F6C4-76C2-40B0-9B83-29C42D913673}"/>
              </a:ext>
            </a:extLst>
          </p:cNvPr>
          <p:cNvSpPr/>
          <p:nvPr/>
        </p:nvSpPr>
        <p:spPr>
          <a:xfrm>
            <a:off x="4727448" y="274320"/>
            <a:ext cx="274320" cy="2377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1252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/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도 와 구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/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군을 선택하고 지도 검색을 하면 그 지역에 있는 전시회를 보여줌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현재 위치 검색 버튼을 누르면 내 위치와 그 근처에 있는 전시회를 보여줌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386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메인페이지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 </a:t>
            </a:r>
            <a:r>
              <a:rPr lang="en-US" altLang="ko-KR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- </a:t>
            </a:r>
            <a:r>
              <a:rPr kumimoji="0" lang="ko-KR" altLang="en-US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지도검색</a:t>
            </a:r>
            <a:r>
              <a:rPr kumimoji="0" lang="en-US" altLang="ko-KR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, </a:t>
            </a:r>
            <a:r>
              <a:rPr kumimoji="0" lang="ko-KR" altLang="en-US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위치검색</a:t>
            </a:r>
            <a:r>
              <a:rPr lang="en-US" altLang="ko-KR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endParaRPr kumimoji="0" lang="ko-KR" altLang="en-US" sz="18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ea typeface="+mj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3D587A6A-1718-43AF-BB70-8F192422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56" y="114871"/>
            <a:ext cx="9486427" cy="39521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A97376-3E67-4A62-A16A-1C6921487194}"/>
              </a:ext>
            </a:extLst>
          </p:cNvPr>
          <p:cNvSpPr/>
          <p:nvPr/>
        </p:nvSpPr>
        <p:spPr>
          <a:xfrm>
            <a:off x="2665607" y="220006"/>
            <a:ext cx="2272153" cy="44750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6FF678-0489-4E46-90FF-3E8E4DB93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61" y="114872"/>
            <a:ext cx="9666922" cy="39521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E9B88A-FC0A-46ED-9F59-5A6E297FBF01}"/>
              </a:ext>
            </a:extLst>
          </p:cNvPr>
          <p:cNvSpPr/>
          <p:nvPr/>
        </p:nvSpPr>
        <p:spPr>
          <a:xfrm>
            <a:off x="4680934" y="138771"/>
            <a:ext cx="924020" cy="44750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413402" y="5182546"/>
            <a:ext cx="5270520" cy="1547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약 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20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개의 전시회 카드를 랜덤으로 보여줌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표지 이미지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제목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기간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지역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장소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카드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클릭시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 상세페이지로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넘어감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넘어갈 때</a:t>
            </a:r>
            <a:r>
              <a:rPr kumimoji="0" lang="ko-KR" altLang="en-US" sz="1600" b="0" i="0" u="none" strike="noStrike" kern="1200" cap="none" spc="-15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아래에서 위로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띄워줌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끌 때는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위에서 아래로 꺼짐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413402" y="4304743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메인페이지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 </a:t>
            </a:r>
            <a:r>
              <a:rPr lang="en-US" altLang="ko-KR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– </a:t>
            </a:r>
            <a:r>
              <a:rPr kumimoji="0" lang="ko-KR" altLang="en-US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전시회 카드</a:t>
            </a:r>
            <a:r>
              <a:rPr lang="en-US" altLang="ko-KR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 </a:t>
            </a:r>
            <a:endParaRPr kumimoji="0" lang="ko-KR" altLang="en-US" sz="18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ea typeface="+mj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413402" y="5020077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A7C0348-DAE5-49EB-B37C-57BBEC3C97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80" y="0"/>
            <a:ext cx="4661421" cy="6858000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A4479E67-2C3A-4DB7-96A1-B1BCB652B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058" y="166497"/>
            <a:ext cx="3924300" cy="6525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87C2F6-8D96-4CEB-9486-714EE8A27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65" y="148209"/>
            <a:ext cx="8469622" cy="41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528765" y="3583489"/>
            <a:ext cx="5270520" cy="1549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상세 내용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북마크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링크 복사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조회수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, </a:t>
            </a:r>
            <a:r>
              <a:rPr lang="ko-KR" altLang="en-US" sz="1600" spc="-150" dirty="0" err="1">
                <a:solidFill>
                  <a:prstClr val="black"/>
                </a:solidFill>
                <a:latin typeface="마루 부리 Beta"/>
              </a:rPr>
              <a:t>북마크수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박스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예매하기 버튼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함께 보면 좋은 전시들</a:t>
            </a:r>
            <a:endParaRPr lang="en-US" altLang="ko-KR" sz="1600" spc="-150" dirty="0">
              <a:solidFill>
                <a:prstClr val="black"/>
              </a:solidFill>
              <a:latin typeface="마루 부리 Beta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마루 부리 Beta"/>
              </a:rPr>
              <a:t>탑 버튼</a:t>
            </a:r>
            <a:r>
              <a:rPr lang="en-US" altLang="ko-KR" sz="1600" spc="-150" dirty="0">
                <a:solidFill>
                  <a:prstClr val="black"/>
                </a:solidFill>
                <a:latin typeface="마루 부리 Beta"/>
              </a:rPr>
              <a:t> 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528765" y="2705686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마루 부리 Beta"/>
                <a:ea typeface="+mj-ea"/>
              </a:rPr>
              <a:t>상세페이지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마루 부리 Beta"/>
              <a:ea typeface="+mj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E24BBD6-CE84-41B9-A81A-5E1C916534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3492408"/>
            <a:ext cx="6888480" cy="336172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9806F15-350C-4C74-A242-774D5855C3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-8332"/>
            <a:ext cx="6888480" cy="33617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B1F830-F621-43D8-BA09-F546FA77D712}"/>
              </a:ext>
            </a:extLst>
          </p:cNvPr>
          <p:cNvSpPr/>
          <p:nvPr/>
        </p:nvSpPr>
        <p:spPr>
          <a:xfrm>
            <a:off x="6372573" y="408113"/>
            <a:ext cx="3018315" cy="28823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3DECB0-0274-4319-B1DB-922646390EC9}"/>
              </a:ext>
            </a:extLst>
          </p:cNvPr>
          <p:cNvSpPr/>
          <p:nvPr/>
        </p:nvSpPr>
        <p:spPr>
          <a:xfrm>
            <a:off x="9463245" y="408461"/>
            <a:ext cx="1436403" cy="88998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ECAF75-4511-4502-85A0-4958CD8BE724}"/>
              </a:ext>
            </a:extLst>
          </p:cNvPr>
          <p:cNvSpPr/>
          <p:nvPr/>
        </p:nvSpPr>
        <p:spPr>
          <a:xfrm>
            <a:off x="9463245" y="1315319"/>
            <a:ext cx="1436403" cy="33060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2B2DD-B8BB-4B05-B1FB-8700BA9D29B6}"/>
              </a:ext>
            </a:extLst>
          </p:cNvPr>
          <p:cNvSpPr/>
          <p:nvPr/>
        </p:nvSpPr>
        <p:spPr>
          <a:xfrm>
            <a:off x="6417101" y="4649190"/>
            <a:ext cx="3376123" cy="210822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7E2E0E-7BB4-440D-A094-F66F40343D78}"/>
              </a:ext>
            </a:extLst>
          </p:cNvPr>
          <p:cNvSpPr/>
          <p:nvPr/>
        </p:nvSpPr>
        <p:spPr>
          <a:xfrm>
            <a:off x="8002325" y="0"/>
            <a:ext cx="1490869" cy="34048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3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627</Words>
  <Application>Microsoft Office PowerPoint</Application>
  <PresentationFormat>와이드스크린</PresentationFormat>
  <Paragraphs>104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Malgun Gothic Semilight</vt:lpstr>
      <vt:lpstr>마루 부리 Beta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이 충안</cp:lastModifiedBy>
  <cp:revision>21</cp:revision>
  <dcterms:created xsi:type="dcterms:W3CDTF">2020-11-18T01:48:02Z</dcterms:created>
  <dcterms:modified xsi:type="dcterms:W3CDTF">2022-03-17T16:56:08Z</dcterms:modified>
</cp:coreProperties>
</file>